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  <p:ext uri="GoogleSlidesCustomDataVersion2">
      <go:slidesCustomData xmlns:go="http://customooxmlschemas.google.com/" r:id="rId10" roundtripDataSignature="AMtx7mgvsYBfKxpPbF3go8b4HqPOeCddc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0" Type="http://customschemas.google.com/relationships/presentationmetadata" Target="metadata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278ff069762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87" name="Google Shape;87;g278ff069762_0_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92" name="Google Shape;92;p2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97" name="Google Shape;97;p3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5"/>
          <p:cNvSpPr txBox="1"/>
          <p:nvPr>
            <p:ph type="ctrTitle"/>
          </p:nvPr>
        </p:nvSpPr>
        <p:spPr>
          <a:xfrm>
            <a:off x="685800" y="1597819"/>
            <a:ext cx="7772400" cy="110251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5"/>
          <p:cNvSpPr txBox="1"/>
          <p:nvPr>
            <p:ph idx="1" type="subTitle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4" name="Google Shape;14;p5"/>
          <p:cNvSpPr txBox="1"/>
          <p:nvPr>
            <p:ph idx="10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5"/>
          <p:cNvSpPr txBox="1"/>
          <p:nvPr>
            <p:ph idx="11" type="ftr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5"/>
          <p:cNvSpPr txBox="1"/>
          <p:nvPr>
            <p:ph idx="12" type="sldNum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4"/>
          <p:cNvSpPr txBox="1"/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4"/>
          <p:cNvSpPr txBox="1"/>
          <p:nvPr>
            <p:ph idx="1" type="body"/>
          </p:nvPr>
        </p:nvSpPr>
        <p:spPr>
          <a:xfrm rot="5400000">
            <a:off x="2874764" y="-1217413"/>
            <a:ext cx="3394472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4"/>
          <p:cNvSpPr txBox="1"/>
          <p:nvPr>
            <p:ph idx="10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4"/>
          <p:cNvSpPr txBox="1"/>
          <p:nvPr>
            <p:ph idx="11" type="ftr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4"/>
          <p:cNvSpPr txBox="1"/>
          <p:nvPr>
            <p:ph idx="12" type="sldNum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5"/>
          <p:cNvSpPr txBox="1"/>
          <p:nvPr>
            <p:ph type="title"/>
          </p:nvPr>
        </p:nvSpPr>
        <p:spPr>
          <a:xfrm rot="5400000">
            <a:off x="6012656" y="771525"/>
            <a:ext cx="3290888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5"/>
          <p:cNvSpPr txBox="1"/>
          <p:nvPr>
            <p:ph idx="1" type="body"/>
          </p:nvPr>
        </p:nvSpPr>
        <p:spPr>
          <a:xfrm rot="5400000">
            <a:off x="1821656" y="-1209675"/>
            <a:ext cx="3290888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5"/>
          <p:cNvSpPr txBox="1"/>
          <p:nvPr>
            <p:ph idx="10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5"/>
          <p:cNvSpPr txBox="1"/>
          <p:nvPr>
            <p:ph idx="11" type="ftr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5"/>
          <p:cNvSpPr txBox="1"/>
          <p:nvPr>
            <p:ph idx="12" type="sldNum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6"/>
          <p:cNvSpPr txBox="1"/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6"/>
          <p:cNvSpPr txBox="1"/>
          <p:nvPr>
            <p:ph idx="1" type="body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6"/>
          <p:cNvSpPr txBox="1"/>
          <p:nvPr>
            <p:ph idx="10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6"/>
          <p:cNvSpPr txBox="1"/>
          <p:nvPr>
            <p:ph idx="11" type="ftr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6"/>
          <p:cNvSpPr txBox="1"/>
          <p:nvPr>
            <p:ph idx="12" type="sldNum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7"/>
          <p:cNvSpPr txBox="1"/>
          <p:nvPr>
            <p:ph type="title"/>
          </p:nvPr>
        </p:nvSpPr>
        <p:spPr>
          <a:xfrm>
            <a:off x="722313" y="3305176"/>
            <a:ext cx="7772400" cy="102155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b="1" sz="4000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7"/>
          <p:cNvSpPr txBox="1"/>
          <p:nvPr>
            <p:ph idx="1" type="body"/>
          </p:nvPr>
        </p:nvSpPr>
        <p:spPr>
          <a:xfrm>
            <a:off x="722313" y="2180035"/>
            <a:ext cx="7772400" cy="112514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7"/>
          <p:cNvSpPr txBox="1"/>
          <p:nvPr>
            <p:ph idx="10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7"/>
          <p:cNvSpPr txBox="1"/>
          <p:nvPr>
            <p:ph idx="11" type="ftr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7"/>
          <p:cNvSpPr txBox="1"/>
          <p:nvPr>
            <p:ph idx="12" type="sldNum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8"/>
          <p:cNvSpPr txBox="1"/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8"/>
          <p:cNvSpPr txBox="1"/>
          <p:nvPr>
            <p:ph idx="1" type="body"/>
          </p:nvPr>
        </p:nvSpPr>
        <p:spPr>
          <a:xfrm>
            <a:off x="457200" y="900113"/>
            <a:ext cx="4038600" cy="254555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2" name="Google Shape;32;p8"/>
          <p:cNvSpPr txBox="1"/>
          <p:nvPr>
            <p:ph idx="2" type="body"/>
          </p:nvPr>
        </p:nvSpPr>
        <p:spPr>
          <a:xfrm>
            <a:off x="4648200" y="900113"/>
            <a:ext cx="4038600" cy="254555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3" name="Google Shape;33;p8"/>
          <p:cNvSpPr txBox="1"/>
          <p:nvPr>
            <p:ph idx="10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8"/>
          <p:cNvSpPr txBox="1"/>
          <p:nvPr>
            <p:ph idx="11" type="ftr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8"/>
          <p:cNvSpPr txBox="1"/>
          <p:nvPr>
            <p:ph idx="12" type="sldNum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9"/>
          <p:cNvSpPr txBox="1"/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9"/>
          <p:cNvSpPr txBox="1"/>
          <p:nvPr>
            <p:ph idx="1" type="body"/>
          </p:nvPr>
        </p:nvSpPr>
        <p:spPr>
          <a:xfrm>
            <a:off x="457200" y="1151335"/>
            <a:ext cx="4040188" cy="4798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57200" y="1631156"/>
            <a:ext cx="4040188" cy="296346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0" name="Google Shape;40;p9"/>
          <p:cNvSpPr txBox="1"/>
          <p:nvPr>
            <p:ph idx="3" type="body"/>
          </p:nvPr>
        </p:nvSpPr>
        <p:spPr>
          <a:xfrm>
            <a:off x="4645026" y="1151335"/>
            <a:ext cx="4041775" cy="4798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1" name="Google Shape;41;p9"/>
          <p:cNvSpPr txBox="1"/>
          <p:nvPr>
            <p:ph idx="4" type="body"/>
          </p:nvPr>
        </p:nvSpPr>
        <p:spPr>
          <a:xfrm>
            <a:off x="4645026" y="1631156"/>
            <a:ext cx="4041775" cy="296346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2" name="Google Shape;42;p9"/>
          <p:cNvSpPr txBox="1"/>
          <p:nvPr>
            <p:ph idx="10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9"/>
          <p:cNvSpPr txBox="1"/>
          <p:nvPr>
            <p:ph idx="11" type="ftr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9"/>
          <p:cNvSpPr txBox="1"/>
          <p:nvPr>
            <p:ph idx="12" type="sldNum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0"/>
          <p:cNvSpPr txBox="1"/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10"/>
          <p:cNvSpPr txBox="1"/>
          <p:nvPr>
            <p:ph idx="10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10"/>
          <p:cNvSpPr txBox="1"/>
          <p:nvPr>
            <p:ph idx="11" type="ftr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10"/>
          <p:cNvSpPr txBox="1"/>
          <p:nvPr>
            <p:ph idx="12" type="sldNum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1"/>
          <p:cNvSpPr txBox="1"/>
          <p:nvPr>
            <p:ph idx="10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1"/>
          <p:cNvSpPr txBox="1"/>
          <p:nvPr>
            <p:ph idx="11" type="ftr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1"/>
          <p:cNvSpPr txBox="1"/>
          <p:nvPr>
            <p:ph idx="12" type="sldNum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2"/>
          <p:cNvSpPr txBox="1"/>
          <p:nvPr>
            <p:ph type="title"/>
          </p:nvPr>
        </p:nvSpPr>
        <p:spPr>
          <a:xfrm>
            <a:off x="457201" y="204787"/>
            <a:ext cx="3008313" cy="8715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2"/>
          <p:cNvSpPr txBox="1"/>
          <p:nvPr>
            <p:ph idx="1" type="body"/>
          </p:nvPr>
        </p:nvSpPr>
        <p:spPr>
          <a:xfrm>
            <a:off x="3575050" y="204788"/>
            <a:ext cx="5111750" cy="438983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indent="-381000" lvl="2" marL="1371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indent="-355600" lvl="4" marL="22860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indent="-355600" lvl="5" marL="27432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12"/>
          <p:cNvSpPr txBox="1"/>
          <p:nvPr>
            <p:ph idx="2" type="body"/>
          </p:nvPr>
        </p:nvSpPr>
        <p:spPr>
          <a:xfrm>
            <a:off x="457201" y="1076326"/>
            <a:ext cx="3008313" cy="35182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58" name="Google Shape;58;p12"/>
          <p:cNvSpPr txBox="1"/>
          <p:nvPr>
            <p:ph idx="10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2"/>
          <p:cNvSpPr txBox="1"/>
          <p:nvPr>
            <p:ph idx="11" type="ftr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2"/>
          <p:cNvSpPr txBox="1"/>
          <p:nvPr>
            <p:ph idx="12" type="sldNum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3"/>
          <p:cNvSpPr txBox="1"/>
          <p:nvPr>
            <p:ph type="title"/>
          </p:nvPr>
        </p:nvSpPr>
        <p:spPr>
          <a:xfrm>
            <a:off x="1792288" y="3600450"/>
            <a:ext cx="5486400" cy="42505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3"/>
          <p:cNvSpPr/>
          <p:nvPr>
            <p:ph idx="2" type="pic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3"/>
          <p:cNvSpPr txBox="1"/>
          <p:nvPr>
            <p:ph idx="1" type="body"/>
          </p:nvPr>
        </p:nvSpPr>
        <p:spPr>
          <a:xfrm>
            <a:off x="1792288" y="4025503"/>
            <a:ext cx="5486400" cy="60364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5" name="Google Shape;65;p13"/>
          <p:cNvSpPr txBox="1"/>
          <p:nvPr>
            <p:ph idx="10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3"/>
          <p:cNvSpPr txBox="1"/>
          <p:nvPr>
            <p:ph idx="11" type="ftr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3"/>
          <p:cNvSpPr txBox="1"/>
          <p:nvPr>
            <p:ph idx="12" type="sldNum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4"/>
          <p:cNvSpPr txBox="1"/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4"/>
          <p:cNvSpPr txBox="1"/>
          <p:nvPr>
            <p:ph idx="1" type="body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4"/>
          <p:cNvSpPr txBox="1"/>
          <p:nvPr>
            <p:ph idx="10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4"/>
          <p:cNvSpPr txBox="1"/>
          <p:nvPr>
            <p:ph idx="11" type="ftr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4"/>
          <p:cNvSpPr txBox="1"/>
          <p:nvPr>
            <p:ph idx="12" type="sldNum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4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" name="Google Shape;84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9144000" cy="514350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9" name="Google Shape;89;g278ff069762_0_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9144000" cy="514350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4" name="Google Shape;94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914399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9" name="Google Shape;99;p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9144000" cy="514350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